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62" r:id="rId3"/>
    <p:sldId id="257" r:id="rId4"/>
    <p:sldId id="261" r:id="rId5"/>
    <p:sldId id="259" r:id="rId6"/>
    <p:sldId id="264" r:id="rId7"/>
    <p:sldId id="258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7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5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9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0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9282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038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00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7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7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440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5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77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cpss.net/eastwakeh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cpss.net/cms/lib/NC01911451/Centricity/Domain/144/East%20Wake%20Newsletter%20July-August%20201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cpss.net/site/default.aspx?PageType=3&amp;DomainID=144&amp;ModuleInstanceID=63115&amp;ViewID=6446EE88-D30C-497E-9316-3F8874B3E108&amp;RenderLoc=0&amp;FlexDataID=94591&amp;PageID=34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cpss.powerschool.com/public/hom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cpss.net/Domain/10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emind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anvas.wcps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6Y93JL1liX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92" y="1098388"/>
            <a:ext cx="11882907" cy="4394988"/>
          </a:xfrm>
        </p:spPr>
        <p:txBody>
          <a:bodyPr/>
          <a:lstStyle/>
          <a:p>
            <a:r>
              <a:rPr lang="en-US" sz="6600" dirty="0" smtClean="0"/>
              <a:t>Warrior Academy</a:t>
            </a:r>
            <a:br>
              <a:rPr lang="en-US" sz="6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Communication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Tools to Monitor student </a:t>
            </a:r>
            <a:r>
              <a:rPr lang="en-US" sz="4000" dirty="0" smtClean="0"/>
              <a:t>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701" y="5979196"/>
            <a:ext cx="10406130" cy="7422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Facilitator: Toya Jarrett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4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wake high school website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8901"/>
            <a:ext cx="10178322" cy="452069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www.wcpss.net/eastwakehs</a:t>
            </a:r>
            <a:r>
              <a:rPr lang="en-US" dirty="0" smtClean="0"/>
              <a:t> or Google “EWHS”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1874517"/>
            <a:ext cx="8845914" cy="49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9100" y="1838395"/>
            <a:ext cx="8928100" cy="5019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200" y="1295400"/>
            <a:ext cx="8394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 on the upper half of the EWHS Homepage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07100" y="3619500"/>
            <a:ext cx="1778000" cy="2921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7301"/>
            <a:ext cx="10178322" cy="3593591"/>
          </a:xfrm>
        </p:spPr>
        <p:txBody>
          <a:bodyPr/>
          <a:lstStyle/>
          <a:p>
            <a:r>
              <a:rPr lang="en-US" dirty="0" smtClean="0"/>
              <a:t>EWHS Homepage</a:t>
            </a:r>
          </a:p>
          <a:p>
            <a:r>
              <a:rPr lang="en-US" dirty="0" smtClean="0"/>
              <a:t>Email or Text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147" y="2120997"/>
            <a:ext cx="8419306" cy="47370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21200" y="3746500"/>
            <a:ext cx="6350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95401"/>
            <a:ext cx="10178322" cy="3593591"/>
          </a:xfrm>
        </p:spPr>
        <p:txBody>
          <a:bodyPr/>
          <a:lstStyle/>
          <a:p>
            <a:r>
              <a:rPr lang="en-US" dirty="0" smtClean="0"/>
              <a:t>Attendance and Grades</a:t>
            </a:r>
          </a:p>
          <a:p>
            <a:r>
              <a:rPr lang="en-US" dirty="0" smtClean="0"/>
              <a:t>Click the HOME BASE link on the top half of the EWHS Homepage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2181127"/>
            <a:ext cx="8318500" cy="46768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72500" y="5918200"/>
            <a:ext cx="774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07206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Found on the EWHS homepage under the OUR SCHOOL tab at the top of the page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935" y="1874517"/>
            <a:ext cx="8863851" cy="49834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39577" y="5229849"/>
            <a:ext cx="1030310" cy="47651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1075" y="2968625"/>
            <a:ext cx="5638800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404" y="1545807"/>
            <a:ext cx="982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 is </a:t>
            </a:r>
            <a:r>
              <a:rPr lang="en-US" dirty="0"/>
              <a:t>a free text messaging app that helps teachers, students, and parents communicate quickly and </a:t>
            </a:r>
            <a:r>
              <a:rPr lang="en-US" dirty="0" smtClean="0"/>
              <a:t>efficiently.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132" y="1128451"/>
            <a:ext cx="10178322" cy="35935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Coming Soon 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public course syllabus page that will be shared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the EWHS </a:t>
            </a:r>
            <a:r>
              <a:rPr lang="en-US" dirty="0" smtClean="0">
                <a:solidFill>
                  <a:schemeClr val="tx1"/>
                </a:solidFill>
              </a:rPr>
              <a:t>website. The page will show the course </a:t>
            </a:r>
            <a:r>
              <a:rPr lang="en-US" dirty="0">
                <a:solidFill>
                  <a:schemeClr val="tx1"/>
                </a:solidFill>
              </a:rPr>
              <a:t>syllabus and course calendar with </a:t>
            </a:r>
            <a:r>
              <a:rPr lang="en-US" dirty="0" smtClean="0">
                <a:solidFill>
                  <a:schemeClr val="tx1"/>
                </a:solidFill>
              </a:rPr>
              <a:t>assignments and assessments for </a:t>
            </a:r>
            <a:r>
              <a:rPr lang="en-US" dirty="0">
                <a:solidFill>
                  <a:schemeClr val="tx1"/>
                </a:solidFill>
              </a:rPr>
              <a:t>each </a:t>
            </a:r>
            <a:r>
              <a:rPr lang="en-US" dirty="0" smtClean="0">
                <a:solidFill>
                  <a:schemeClr val="tx1"/>
                </a:solidFill>
              </a:rPr>
              <a:t>course.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your student’s login information for full </a:t>
            </a:r>
            <a:r>
              <a:rPr lang="en-US" dirty="0" smtClean="0">
                <a:solidFill>
                  <a:schemeClr val="tx1"/>
                </a:solidFill>
              </a:rPr>
              <a:t>access to </a:t>
            </a:r>
            <a:r>
              <a:rPr lang="en-US" dirty="0">
                <a:solidFill>
                  <a:schemeClr val="tx1"/>
                </a:solidFill>
              </a:rPr>
              <a:t>course </a:t>
            </a:r>
            <a:r>
              <a:rPr lang="en-US" dirty="0" smtClean="0">
                <a:solidFill>
                  <a:schemeClr val="tx1"/>
                </a:solidFill>
              </a:rPr>
              <a:t>content which includes</a:t>
            </a:r>
            <a:r>
              <a:rPr lang="en-US" dirty="0">
                <a:solidFill>
                  <a:schemeClr val="tx1"/>
                </a:solidFill>
              </a:rPr>
              <a:t> details about the </a:t>
            </a:r>
            <a:r>
              <a:rPr lang="en-US" dirty="0" smtClean="0">
                <a:solidFill>
                  <a:schemeClr val="tx1"/>
                </a:solidFill>
              </a:rPr>
              <a:t>assignments, modules, quizzes, grades, etc. ;  your student’s school </a:t>
            </a:r>
            <a:r>
              <a:rPr lang="en-US" dirty="0">
                <a:solidFill>
                  <a:schemeClr val="tx1"/>
                </a:solidFill>
              </a:rPr>
              <a:t>email address and </a:t>
            </a:r>
            <a:r>
              <a:rPr lang="en-US" dirty="0" smtClean="0">
                <a:solidFill>
                  <a:schemeClr val="tx1"/>
                </a:solidFill>
              </a:rPr>
              <a:t>password will be required.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729" y="2909276"/>
            <a:ext cx="6986386" cy="39487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05445" y="5287804"/>
            <a:ext cx="669702" cy="16742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980" y="3747748"/>
            <a:ext cx="1660504" cy="1660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133" y="3258885"/>
            <a:ext cx="3668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hlinkClick r:id="rId4"/>
              </a:rPr>
              <a:t>Click</a:t>
            </a:r>
            <a:r>
              <a:rPr lang="en-US" sz="1600" b="1" dirty="0" smtClean="0"/>
              <a:t> for a</a:t>
            </a:r>
            <a:r>
              <a:rPr lang="en-US" sz="2400" b="1" dirty="0" smtClean="0"/>
              <a:t> canvas</a:t>
            </a:r>
            <a:r>
              <a:rPr lang="en-US" sz="1600" b="1" dirty="0" smtClean="0"/>
              <a:t> Overview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300" b="1" dirty="0" smtClean="0"/>
          </a:p>
          <a:p>
            <a:endParaRPr lang="en-US" sz="300" b="1" dirty="0"/>
          </a:p>
          <a:p>
            <a:r>
              <a:rPr lang="en-US" sz="1600" b="1" dirty="0" smtClean="0"/>
              <a:t>Begin video at 1:05 and stop at 6:00.  WCPSS does not use the gradebook component in </a:t>
            </a:r>
            <a:r>
              <a:rPr lang="en-US" sz="2000" b="1" dirty="0" smtClean="0"/>
              <a:t>canvas</a:t>
            </a:r>
            <a:r>
              <a:rPr lang="en-US" sz="1600" b="1" dirty="0" smtClean="0"/>
              <a:t>. PowerSchool is used as our grading system.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5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557" y="1590542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Thank you for your time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&amp;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Welcome to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East Wake High School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302</TotalTime>
  <Words>210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Warrior Academy  Communication . Tools to Monitor student progress</vt:lpstr>
      <vt:lpstr>East wake high school website </vt:lpstr>
      <vt:lpstr>Newsletter</vt:lpstr>
      <vt:lpstr>Weekly Announcements</vt:lpstr>
      <vt:lpstr>PowerSchool</vt:lpstr>
      <vt:lpstr>faculty Directory</vt:lpstr>
      <vt:lpstr>Remind</vt:lpstr>
      <vt:lpstr>CANVAS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Toya Jarrett</dc:creator>
  <cp:lastModifiedBy>Toya Jarrett</cp:lastModifiedBy>
  <cp:revision>31</cp:revision>
  <dcterms:created xsi:type="dcterms:W3CDTF">2017-08-05T11:44:45Z</dcterms:created>
  <dcterms:modified xsi:type="dcterms:W3CDTF">2017-08-07T00:54:06Z</dcterms:modified>
</cp:coreProperties>
</file>